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01a5d332_59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901a5d332_59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01a5d332_59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901a5d332_59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901a5d332_59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1a5d332_174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901a5d332_174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901a5d332_174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01a5d332_17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901a5d332_17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901a5d332_174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01a5d332_174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901a5d332_174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bdd75c91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7bdd75c91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01a5d332_174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901a5d332_174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01a5d332_174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901a5d332_174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01a5d332_174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901a5d332_174_3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01a5d332_174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901a5d332_174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01a5d332_174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901a5d332_174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01a5d332_174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01a5d332_174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dd75c91_0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27bdd75c91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bdd75c91_0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g27bdd75c91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bdd75c91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7bdd75c91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01a5d332_59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901a5d332_59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01a5d332_59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901a5d332_59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901a5d332_59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01a5d332_59_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901a5d332_59_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901a5d332_59_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01a5d332_59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901a5d332_59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01a5d332_59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01a5d332_59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01a5d332_59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01a5d332_59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01a5d332_18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901a5d332_18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01a5d332_59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901a5d332_59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01a5d332_59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01a5d332_59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01a5d332_59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01a5d332_59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01a5d332_59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01a5d332_59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bdd75c91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7bdd75c91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01a5d332_59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901a5d332_59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bdd75c91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7bdd75c91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1a5d332_59_7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901a5d332_59_7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bdd75c91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bdd75c91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bdd75c91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bdd75c91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dd75c91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bdd75c91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01a5d332_174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01a5d332_174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901a5d332_174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01a5d332_174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901a5d332_174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901a5d332_174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Google Shape;149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Google Shape;191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Google Shape;200;p4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Google Shape;207;p4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4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Google Shape;220;p5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Google Shape;23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Google Shape;233;p51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1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Google Shape;317;p61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Google Shape;327;p62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Google Shape;33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Google Shape;335;p63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Google Shape;341;p64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Google Shape;34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64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Google Shape;344;p6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Google Shape;345;p64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Google Shape;346;p64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Google Shape;347;p64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Google Shape;348;p6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Google Shape;349;p6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Google Shape;350;p64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Google Shape;351;p64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Google Shape;35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5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Google Shape;358;p6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Google Shape;362;p6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Google Shape;363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Google Shape;364;p6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Google Shape;365;p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Google Shape;366;p65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Google Shape;367;p65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Google Shape;368;p6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Google Shape;369;p65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Google Shape;370;p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Google Shape;371;p6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Google Shape;3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Google Shape;378;p66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Google Shape;379;p66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6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Google Shape;383;p6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Google Shape;384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p66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Google Shape;386;p6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Google Shape;387;p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Google Shape;388;p66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Google Shape;389;p66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Google Shape;390;p6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Google Shape;391;p66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Google Shape;392;p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Google Shape;393;p6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Google Shape;400;p6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Google Shape;401;p67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Google Shape;405;p6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Google Shape;406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Google Shape;407;p6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Google Shape;408;p67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Google Shape;409;p6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Google Shape;410;p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Google Shape;411;p67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Google Shape;412;p67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Google Shape;413;p6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Google Shape;414;p67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Google Shape;415;p67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7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Google Shape;424;p6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Google Shape;425;p6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Google Shape;429;p68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Google Shape;430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6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Google Shape;432;p6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Google Shape;433;p68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Google Shape;434;p6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Google Shape;435;p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Google Shape;436;p68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Google Shape;437;p68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Google Shape;438;p6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Google Shape;439;p68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8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8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8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8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6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Google Shape;451;p6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Google Shape;452;p69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Google Shape;453;p6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6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69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69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Google Shape;457;p6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Google Shape;458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Google Shape;459;p6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Google Shape;460;p6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Google Shape;461;p6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Google Shape;462;p69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Google Shape;463;p6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Google Shape;464;p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Google Shape;465;p69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Google Shape;466;p69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Google Shape;467;p6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9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Google Shape;239;p5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Google Shape;2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Google Shape;480;p7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Google Shape;481;p7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Google Shape;482;p70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7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70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Google Shape;486;p70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Google Shape;487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70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Google Shape;489;p7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Google Shape;490;p7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Google Shape;491;p7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Google Shape;492;p70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Google Shape;493;p7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Google Shape;494;p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Google Shape;495;p70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Google Shape;496;p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Google Shape;50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1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Google Shape;512;p7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Google Shape;51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Google Shape;5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3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6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Google Shape;2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Google Shape;2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Google Shape;2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3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Google Shape;250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1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Google Shape;595;p84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Google Shape;601;p85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Google Shape;60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Google Shape;60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Google Shape;60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Google Shape;2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Google Shape;2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Google Shape;263;p55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Google Shape;2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Google Shape;270;p56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Google Shape;277;p5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8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5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Google Shape;28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